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6" r:id="rId7"/>
    <p:sldId id="289" r:id="rId8"/>
    <p:sldId id="290" r:id="rId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0"/>
    </p:embeddedFont>
    <p:embeddedFont>
      <p:font typeface="G마켓 산스 TTF Medium" panose="02000000000000000000" pitchFamily="2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Montserrat ExtraBold" panose="00000900000000000000" pitchFamily="2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image  Segmentation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1F380-8FEA-48DE-89FC-20568B009911}"/>
              </a:ext>
            </a:extLst>
          </p:cNvPr>
          <p:cNvSpPr txBox="1"/>
          <p:nvPr/>
        </p:nvSpPr>
        <p:spPr>
          <a:xfrm>
            <a:off x="5541040" y="281960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B67E-7802-3056-A259-DB45FC9FEE91}"/>
              </a:ext>
            </a:extLst>
          </p:cNvPr>
          <p:cNvSpPr txBox="1"/>
          <p:nvPr/>
        </p:nvSpPr>
        <p:spPr>
          <a:xfrm>
            <a:off x="5541039" y="3573375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 상황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21A0-B912-F542-D46E-F6A6B1031805}"/>
              </a:ext>
            </a:extLst>
          </p:cNvPr>
          <p:cNvSpPr txBox="1"/>
          <p:nvPr/>
        </p:nvSpPr>
        <p:spPr>
          <a:xfrm>
            <a:off x="1938013" y="3573376"/>
            <a:ext cx="249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라벨링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ㅣ라벨링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3452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라벨링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9F2D0D8-AD6E-8798-8D29-C47C1F73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1566"/>
            <a:ext cx="4770509" cy="3232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A2B801-741D-2646-80BC-CAB5C9EF4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71" y="2342466"/>
            <a:ext cx="1843563" cy="3153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C9460D-1FE6-1329-0A61-1C1ABF7C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682" y="1842518"/>
            <a:ext cx="1962424" cy="3429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D6D4CB-CA7E-74AB-B0C4-4BB8DE5F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62" y="1641566"/>
            <a:ext cx="4770509" cy="32322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C547AE-F017-7096-529B-7EC8180DE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275" y="2056396"/>
            <a:ext cx="1843563" cy="3153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6252871" y="4636873"/>
            <a:ext cx="4227769" cy="13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마모된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tool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83CCD-FDA0-792A-D2CD-366615754876}"/>
              </a:ext>
            </a:extLst>
          </p:cNvPr>
          <p:cNvSpPr txBox="1"/>
          <p:nvPr/>
        </p:nvSpPr>
        <p:spPr>
          <a:xfrm>
            <a:off x="1187358" y="4691746"/>
            <a:ext cx="4227769" cy="134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마모가 되지 않은 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tool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5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9B0D32-EF4B-F967-474F-260F241C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21" y="1545050"/>
            <a:ext cx="4980991" cy="10573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9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r>
              <a:rPr lang="ko-KR" altLang="en-US" sz="1200" dirty="0">
                <a:solidFill>
                  <a:srgbClr val="98D4B3"/>
                </a:solidFill>
              </a:rPr>
              <a:t> 진행상황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320792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저번 모델링 문제점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F8FA1D-B149-25AA-B9C8-4A815167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0" y="1485589"/>
            <a:ext cx="3792970" cy="29385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577C18-F5EE-6648-57EA-CBCC2860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00" y="2887640"/>
            <a:ext cx="2999351" cy="981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F1269-AE89-5E42-8B74-A0E431108A3A}"/>
              </a:ext>
            </a:extLst>
          </p:cNvPr>
          <p:cNvSpPr txBox="1"/>
          <p:nvPr/>
        </p:nvSpPr>
        <p:spPr>
          <a:xfrm>
            <a:off x="714990" y="4375188"/>
            <a:ext cx="4227769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케라스와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텐서플로우와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Mask RCNN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버전 에러로 인한 에러가 있었으나 지금은 버전을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다운그레이드하여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에러를 수정하였음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02962-B37D-9E3B-0186-D557AA566B09}"/>
              </a:ext>
            </a:extLst>
          </p:cNvPr>
          <p:cNvSpPr txBox="1"/>
          <p:nvPr/>
        </p:nvSpPr>
        <p:spPr>
          <a:xfrm>
            <a:off x="6151324" y="4255648"/>
            <a:ext cx="5610228" cy="459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과정중에서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메모리가 부족해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커널이 죽는 상황이 발생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경량화 및 컴퓨터를 변경하여 해봤어도 커널이 죽는 상황이 지속적으로 발생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Zlibwapi.dll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설치하여 이를 해결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9BB281-9A97-B265-3DA2-8C726956A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885" y="3077998"/>
            <a:ext cx="431542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9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r>
              <a:rPr lang="ko-KR" altLang="en-US" sz="1200" dirty="0">
                <a:solidFill>
                  <a:srgbClr val="98D4B3"/>
                </a:solidFill>
              </a:rPr>
              <a:t> 진행상황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진행사항 및 목표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1558033" y="4779168"/>
            <a:ext cx="10633967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에러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해결후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모델학습하는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과정에서는 문제점이 발생하지 않음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학습이 완료된 후 이미지를 출력하는 과정에서 에러가 발생하여 이를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수정하는중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76D9C-15B7-3385-1F3B-8C69843D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54" y="1492919"/>
            <a:ext cx="6533004" cy="3476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189097-FDB8-59FC-3EF7-38408806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18" y="3923251"/>
            <a:ext cx="7121021" cy="12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136</Words>
  <Application>Microsoft Office PowerPoint</Application>
  <PresentationFormat>와이드스크린</PresentationFormat>
  <Paragraphs>77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G마켓 산스 TTF Bold</vt:lpstr>
      <vt:lpstr>G마켓 산스 TTF Medium</vt:lpstr>
      <vt:lpstr>나눔스퀘어 Bold</vt:lpstr>
      <vt:lpstr>나눔스퀘어 Light</vt:lpstr>
      <vt:lpstr>Calibri Light</vt:lpstr>
      <vt:lpstr>나눔스퀘어 ExtraBold</vt:lpstr>
      <vt:lpstr>Arial</vt:lpstr>
      <vt:lpstr>나눔스퀘어</vt:lpstr>
      <vt:lpstr>Montserrat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214</cp:revision>
  <dcterms:created xsi:type="dcterms:W3CDTF">2021-07-13T13:21:52Z</dcterms:created>
  <dcterms:modified xsi:type="dcterms:W3CDTF">2023-05-09T01:59:22Z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